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680519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группового журнала как средство подготовки старших дошкольников к школьному обучению с привлечением родителей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9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731287" cy="535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ЖУРНАЛ\Журнал 2019-20\Титульник журнала Терем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888432" cy="5360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88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крины журнала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64155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64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крины журнала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89" y="188640"/>
            <a:ext cx="4587527" cy="6502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86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крины журнала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12797" cy="5761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89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крины журнала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1897"/>
            <a:ext cx="4680520" cy="667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52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крины журнала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503"/>
            <a:ext cx="8388121" cy="5855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90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187</TotalTime>
  <Words>14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Создание группового журнала как средство подготовки старших дошкольников к школьному обучению с привлечением родителей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</cp:revision>
  <dcterms:created xsi:type="dcterms:W3CDTF">2021-03-28T02:22:12Z</dcterms:created>
  <dcterms:modified xsi:type="dcterms:W3CDTF">2021-04-03T01:50:15Z</dcterms:modified>
</cp:coreProperties>
</file>